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embeddedFontLst>
    <p:embeddedFont>
      <p:font typeface="Helvetica Neue"/>
      <p:regular r:id="rId7"/>
      <p:bold r:id="rId8"/>
      <p:italic r:id="rId9"/>
      <p:boldItalic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font" Target="fonts/HelveticaNeue-boldItalic.fntdata"/><Relationship Id="rId9" Type="http://schemas.openxmlformats.org/officeDocument/2006/relationships/font" Target="fonts/HelveticaNeue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HelveticaNeue-regular.fntdata"/><Relationship Id="rId8" Type="http://schemas.openxmlformats.org/officeDocument/2006/relationships/font" Target="fonts/HelveticaNeue-bold.fntdata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1028875" y="1371150"/>
            <a:ext cx="7630200" cy="2401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6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Jubilate Deo.</a:t>
            </a:r>
            <a:endParaRPr b="1" sz="36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6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Jubilate Deo.</a:t>
            </a:r>
            <a:endParaRPr b="1" sz="36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6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Alleluia!</a:t>
            </a:r>
            <a:endParaRPr b="1" sz="36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