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371150"/>
            <a:ext cx="76302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 Deo.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 Deo.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